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60" r:id="rId2"/>
    <p:sldId id="485" r:id="rId3"/>
    <p:sldId id="510" r:id="rId4"/>
    <p:sldId id="486" r:id="rId5"/>
    <p:sldId id="487" r:id="rId6"/>
    <p:sldId id="515" r:id="rId7"/>
    <p:sldId id="516" r:id="rId8"/>
  </p:sldIdLst>
  <p:sldSz cx="9144000" cy="5143500" type="screen16x9"/>
  <p:notesSz cx="10082213" cy="6951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D1F53"/>
    <a:srgbClr val="64302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2" autoAdjust="0"/>
    <p:restoredTop sz="93369" autoAdjust="0"/>
  </p:normalViewPr>
  <p:slideViewPr>
    <p:cSldViewPr>
      <p:cViewPr>
        <p:scale>
          <a:sx n="53" d="100"/>
          <a:sy n="53" d="100"/>
        </p:scale>
        <p:origin x="-1860" y="-7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1938" y="-84"/>
      </p:cViewPr>
      <p:guideLst>
        <p:guide orient="horz" pos="2190"/>
        <p:guide pos="317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E59D4E-55A2-46C7-A3EA-0B86EAE86729}" type="doc">
      <dgm:prSet loTypeId="urn:microsoft.com/office/officeart/2005/8/layout/chevron2" loCatId="list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ru-RU"/>
        </a:p>
      </dgm:t>
    </dgm:pt>
    <dgm:pt modelId="{7A252131-3D2B-419A-9F0C-10198DBF3C3A}">
      <dgm:prSet phldrT="[Текст]"/>
      <dgm:spPr/>
      <dgm:t>
        <a:bodyPr/>
        <a:lstStyle/>
        <a:p>
          <a:r>
            <a:rPr lang="ru-RU" dirty="0" smtClean="0"/>
            <a:t>+</a:t>
          </a:r>
          <a:endParaRPr lang="ru-RU" dirty="0"/>
        </a:p>
      </dgm:t>
    </dgm:pt>
    <dgm:pt modelId="{0A0C81B3-F339-48EF-B63E-7DEEA5CFEDA3}" type="parTrans" cxnId="{BA7F6B6F-0C5A-4EEC-9407-3785D1658B6D}">
      <dgm:prSet/>
      <dgm:spPr/>
      <dgm:t>
        <a:bodyPr/>
        <a:lstStyle/>
        <a:p>
          <a:endParaRPr lang="ru-RU"/>
        </a:p>
      </dgm:t>
    </dgm:pt>
    <dgm:pt modelId="{5FCC2322-183F-4879-B6CA-40BC73CA4E55}" type="sibTrans" cxnId="{BA7F6B6F-0C5A-4EEC-9407-3785D1658B6D}">
      <dgm:prSet/>
      <dgm:spPr/>
      <dgm:t>
        <a:bodyPr/>
        <a:lstStyle/>
        <a:p>
          <a:endParaRPr lang="ru-RU"/>
        </a:p>
      </dgm:t>
    </dgm:pt>
    <dgm:pt modelId="{EE673EC3-21BF-434D-AA56-342B6E1062D3}">
      <dgm:prSet phldrT="[Текст]" custT="1"/>
      <dgm:spPr/>
      <dgm:t>
        <a:bodyPr/>
        <a:lstStyle/>
        <a:p>
          <a:r>
            <a:rPr lang="ru-RU" sz="1800" b="1" kern="1200" dirty="0" smtClean="0">
              <a:solidFill>
                <a:srgbClr val="C00000"/>
              </a:solidFill>
              <a:latin typeface="Tahoma" pitchFamily="34" charset="0"/>
              <a:cs typeface="Tahoma" pitchFamily="34" charset="0"/>
            </a:rPr>
            <a:t>Рабочие программы</a:t>
          </a:r>
          <a:endParaRPr lang="ru-RU" sz="1800" b="1" kern="1200" dirty="0" smtClean="0">
            <a:solidFill>
              <a:schemeClr val="accent5">
                <a:lumMod val="50000"/>
              </a:schemeClr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A1FD1CD4-E116-49F0-9B16-AEDCC30F8F84}" type="parTrans" cxnId="{84A4B9DD-108A-4AC8-9E9A-9E945117F5A1}">
      <dgm:prSet/>
      <dgm:spPr/>
      <dgm:t>
        <a:bodyPr/>
        <a:lstStyle/>
        <a:p>
          <a:endParaRPr lang="ru-RU"/>
        </a:p>
      </dgm:t>
    </dgm:pt>
    <dgm:pt modelId="{3A622E0F-F4CC-4B01-A3B5-100D0E0F9F23}" type="sibTrans" cxnId="{84A4B9DD-108A-4AC8-9E9A-9E945117F5A1}">
      <dgm:prSet/>
      <dgm:spPr/>
      <dgm:t>
        <a:bodyPr/>
        <a:lstStyle/>
        <a:p>
          <a:endParaRPr lang="ru-RU"/>
        </a:p>
      </dgm:t>
    </dgm:pt>
    <dgm:pt modelId="{CEFB48E3-32E7-42F0-BBC8-0AD9BB646E43}">
      <dgm:prSet phldrT="[Текст]"/>
      <dgm:spPr/>
      <dgm:t>
        <a:bodyPr/>
        <a:lstStyle/>
        <a:p>
          <a:r>
            <a:rPr lang="ru-RU" dirty="0" smtClean="0"/>
            <a:t>+</a:t>
          </a:r>
          <a:endParaRPr lang="ru-RU" dirty="0"/>
        </a:p>
      </dgm:t>
    </dgm:pt>
    <dgm:pt modelId="{8B06B275-0742-4BB4-BC76-50BF50335AB3}" type="parTrans" cxnId="{2D7404D8-73D1-4095-AE48-AC176407646E}">
      <dgm:prSet/>
      <dgm:spPr/>
      <dgm:t>
        <a:bodyPr/>
        <a:lstStyle/>
        <a:p>
          <a:endParaRPr lang="ru-RU"/>
        </a:p>
      </dgm:t>
    </dgm:pt>
    <dgm:pt modelId="{DF585711-979E-4BBB-AA5E-EC35B1232DCA}" type="sibTrans" cxnId="{2D7404D8-73D1-4095-AE48-AC176407646E}">
      <dgm:prSet/>
      <dgm:spPr/>
      <dgm:t>
        <a:bodyPr/>
        <a:lstStyle/>
        <a:p>
          <a:endParaRPr lang="ru-RU"/>
        </a:p>
      </dgm:t>
    </dgm:pt>
    <dgm:pt modelId="{F35A8702-B3F3-4B98-8C73-252459AB2952}">
      <dgm:prSet phldrT="[Текст]" custT="1"/>
      <dgm:spPr/>
      <dgm:t>
        <a:bodyPr/>
        <a:lstStyle/>
        <a:p>
          <a:r>
            <a:rPr lang="ru-RU" sz="1800" b="1" kern="1200" dirty="0" smtClean="0">
              <a:solidFill>
                <a:srgbClr val="C00000"/>
              </a:solidFill>
              <a:latin typeface="Tahoma" pitchFamily="34" charset="0"/>
              <a:cs typeface="Tahoma" pitchFamily="34" charset="0"/>
            </a:rPr>
            <a:t>Разработки уроков, презентации</a:t>
          </a:r>
        </a:p>
      </dgm:t>
    </dgm:pt>
    <dgm:pt modelId="{F1A1EE8A-3A50-4E2B-9BEE-54BF2DD7D4F2}" type="parTrans" cxnId="{72E4C696-616F-4FFA-AF52-45F33495FFEF}">
      <dgm:prSet/>
      <dgm:spPr/>
      <dgm:t>
        <a:bodyPr/>
        <a:lstStyle/>
        <a:p>
          <a:endParaRPr lang="ru-RU"/>
        </a:p>
      </dgm:t>
    </dgm:pt>
    <dgm:pt modelId="{FEB9ABA3-ECDF-4C5B-8B1C-FCA6EDC93AFC}" type="sibTrans" cxnId="{72E4C696-616F-4FFA-AF52-45F33495FFEF}">
      <dgm:prSet/>
      <dgm:spPr/>
      <dgm:t>
        <a:bodyPr/>
        <a:lstStyle/>
        <a:p>
          <a:endParaRPr lang="ru-RU"/>
        </a:p>
      </dgm:t>
    </dgm:pt>
    <dgm:pt modelId="{D1801DA1-4431-4BAE-91AA-4AAEA4817C6B}">
      <dgm:prSet phldrT="[Текст]"/>
      <dgm:spPr/>
      <dgm:t>
        <a:bodyPr/>
        <a:lstStyle/>
        <a:p>
          <a:r>
            <a:rPr lang="ru-RU" dirty="0" smtClean="0"/>
            <a:t>+</a:t>
          </a:r>
          <a:endParaRPr lang="ru-RU" dirty="0"/>
        </a:p>
      </dgm:t>
    </dgm:pt>
    <dgm:pt modelId="{D8964716-9347-42F5-B468-0909F70DFA71}" type="parTrans" cxnId="{DA7DE9AC-3524-41E4-AB47-A312C1A7B5ED}">
      <dgm:prSet/>
      <dgm:spPr/>
      <dgm:t>
        <a:bodyPr/>
        <a:lstStyle/>
        <a:p>
          <a:endParaRPr lang="ru-RU"/>
        </a:p>
      </dgm:t>
    </dgm:pt>
    <dgm:pt modelId="{D9E56503-EC74-4E0B-9123-3D8FD9A56349}" type="sibTrans" cxnId="{DA7DE9AC-3524-41E4-AB47-A312C1A7B5ED}">
      <dgm:prSet/>
      <dgm:spPr/>
      <dgm:t>
        <a:bodyPr/>
        <a:lstStyle/>
        <a:p>
          <a:endParaRPr lang="ru-RU"/>
        </a:p>
      </dgm:t>
    </dgm:pt>
    <dgm:pt modelId="{DE2E2CF5-6BC9-4A7C-88E5-2E9211079FB1}">
      <dgm:prSet custT="1"/>
      <dgm:spPr/>
      <dgm:t>
        <a:bodyPr/>
        <a:lstStyle/>
        <a:p>
          <a:r>
            <a:rPr lang="ru-RU" sz="1800" b="1" kern="1200" dirty="0" smtClean="0">
              <a:solidFill>
                <a:srgbClr val="C00000"/>
              </a:solidFill>
              <a:latin typeface="Tahoma" pitchFamily="34" charset="0"/>
              <a:cs typeface="Tahoma" pitchFamily="34" charset="0"/>
            </a:rPr>
            <a:t>Тестовые материалы, методики решения</a:t>
          </a:r>
        </a:p>
      </dgm:t>
    </dgm:pt>
    <dgm:pt modelId="{E9FE0054-BDD6-436F-98BB-619723D462D4}" type="parTrans" cxnId="{2B705F04-A72E-4037-88A1-1280C4BF9AA6}">
      <dgm:prSet/>
      <dgm:spPr/>
      <dgm:t>
        <a:bodyPr/>
        <a:lstStyle/>
        <a:p>
          <a:endParaRPr lang="ru-RU"/>
        </a:p>
      </dgm:t>
    </dgm:pt>
    <dgm:pt modelId="{228131C6-E541-4A3B-BD9C-218AA62335FB}" type="sibTrans" cxnId="{2B705F04-A72E-4037-88A1-1280C4BF9AA6}">
      <dgm:prSet/>
      <dgm:spPr/>
      <dgm:t>
        <a:bodyPr/>
        <a:lstStyle/>
        <a:p>
          <a:endParaRPr lang="ru-RU"/>
        </a:p>
      </dgm:t>
    </dgm:pt>
    <dgm:pt modelId="{79AD007C-EEDF-4C6D-9BBC-F3ACA141E402}" type="pres">
      <dgm:prSet presAssocID="{29E59D4E-55A2-46C7-A3EA-0B86EAE8672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CEB4B3-A253-46D3-8BAE-D4A1C69A52A0}" type="pres">
      <dgm:prSet presAssocID="{7A252131-3D2B-419A-9F0C-10198DBF3C3A}" presName="composite" presStyleCnt="0"/>
      <dgm:spPr/>
    </dgm:pt>
    <dgm:pt modelId="{69953765-3624-4E5C-8649-900FA0E57A7D}" type="pres">
      <dgm:prSet presAssocID="{7A252131-3D2B-419A-9F0C-10198DBF3C3A}" presName="parentText" presStyleLbl="alignNode1" presStyleIdx="0" presStyleCnt="3" custLinFactNeighborX="-25966" custLinFactNeighborY="-625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DD7187-51CE-4335-A681-5C35F42F3D3A}" type="pres">
      <dgm:prSet presAssocID="{7A252131-3D2B-419A-9F0C-10198DBF3C3A}" presName="descendantText" presStyleLbl="alignAcc1" presStyleIdx="0" presStyleCnt="3" custLinFactNeighborX="1296" custLinFactNeighborY="-3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83DDB-524A-46ED-BA78-C4002449EF2C}" type="pres">
      <dgm:prSet presAssocID="{5FCC2322-183F-4879-B6CA-40BC73CA4E55}" presName="sp" presStyleCnt="0"/>
      <dgm:spPr/>
    </dgm:pt>
    <dgm:pt modelId="{2C47D9B4-EE29-4BD1-B217-55BA972FAF13}" type="pres">
      <dgm:prSet presAssocID="{CEFB48E3-32E7-42F0-BBC8-0AD9BB646E43}" presName="composite" presStyleCnt="0"/>
      <dgm:spPr/>
    </dgm:pt>
    <dgm:pt modelId="{A7E5ECC2-A733-4CB2-B6F0-32540918B800}" type="pres">
      <dgm:prSet presAssocID="{CEFB48E3-32E7-42F0-BBC8-0AD9BB646E4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17DCE7-4189-4DE8-AFB7-345C2CA90740}" type="pres">
      <dgm:prSet presAssocID="{CEFB48E3-32E7-42F0-BBC8-0AD9BB646E43}" presName="descendantText" presStyleLbl="alignAcc1" presStyleIdx="1" presStyleCnt="3" custAng="0" custScaleX="94836" custLinFactNeighborX="-2793" custLinFactNeighborY="57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ADBBFA-7A8B-436F-A2B3-D769AE63E792}" type="pres">
      <dgm:prSet presAssocID="{DF585711-979E-4BBB-AA5E-EC35B1232DCA}" presName="sp" presStyleCnt="0"/>
      <dgm:spPr/>
    </dgm:pt>
    <dgm:pt modelId="{9985A944-CF2D-4039-9087-C078D1D2D77E}" type="pres">
      <dgm:prSet presAssocID="{D1801DA1-4431-4BAE-91AA-4AAEA4817C6B}" presName="composite" presStyleCnt="0"/>
      <dgm:spPr/>
    </dgm:pt>
    <dgm:pt modelId="{6D0EE40B-5CCC-42B3-A093-607E51B02E64}" type="pres">
      <dgm:prSet presAssocID="{D1801DA1-4431-4BAE-91AA-4AAEA4817C6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D928F7-C625-4AC1-8F60-9F5855BB73D3}" type="pres">
      <dgm:prSet presAssocID="{D1801DA1-4431-4BAE-91AA-4AAEA4817C6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7404D8-73D1-4095-AE48-AC176407646E}" srcId="{29E59D4E-55A2-46C7-A3EA-0B86EAE86729}" destId="{CEFB48E3-32E7-42F0-BBC8-0AD9BB646E43}" srcOrd="1" destOrd="0" parTransId="{8B06B275-0742-4BB4-BC76-50BF50335AB3}" sibTransId="{DF585711-979E-4BBB-AA5E-EC35B1232DCA}"/>
    <dgm:cxn modelId="{0C0A676D-843F-4696-9064-D496FF96A378}" type="presOf" srcId="{29E59D4E-55A2-46C7-A3EA-0B86EAE86729}" destId="{79AD007C-EEDF-4C6D-9BBC-F3ACA141E402}" srcOrd="0" destOrd="0" presId="urn:microsoft.com/office/officeart/2005/8/layout/chevron2"/>
    <dgm:cxn modelId="{089BAA8A-959C-4BB8-B69D-2E072B2514EF}" type="presOf" srcId="{DE2E2CF5-6BC9-4A7C-88E5-2E9211079FB1}" destId="{1DD928F7-C625-4AC1-8F60-9F5855BB73D3}" srcOrd="0" destOrd="0" presId="urn:microsoft.com/office/officeart/2005/8/layout/chevron2"/>
    <dgm:cxn modelId="{72E4C696-616F-4FFA-AF52-45F33495FFEF}" srcId="{CEFB48E3-32E7-42F0-BBC8-0AD9BB646E43}" destId="{F35A8702-B3F3-4B98-8C73-252459AB2952}" srcOrd="0" destOrd="0" parTransId="{F1A1EE8A-3A50-4E2B-9BEE-54BF2DD7D4F2}" sibTransId="{FEB9ABA3-ECDF-4C5B-8B1C-FCA6EDC93AFC}"/>
    <dgm:cxn modelId="{E29D41A7-D6FB-445F-814D-DDC946BD58B8}" type="presOf" srcId="{7A252131-3D2B-419A-9F0C-10198DBF3C3A}" destId="{69953765-3624-4E5C-8649-900FA0E57A7D}" srcOrd="0" destOrd="0" presId="urn:microsoft.com/office/officeart/2005/8/layout/chevron2"/>
    <dgm:cxn modelId="{27DD07DB-3129-4F15-AE34-D37D84A54FFE}" type="presOf" srcId="{D1801DA1-4431-4BAE-91AA-4AAEA4817C6B}" destId="{6D0EE40B-5CCC-42B3-A093-607E51B02E64}" srcOrd="0" destOrd="0" presId="urn:microsoft.com/office/officeart/2005/8/layout/chevron2"/>
    <dgm:cxn modelId="{DA7DE9AC-3524-41E4-AB47-A312C1A7B5ED}" srcId="{29E59D4E-55A2-46C7-A3EA-0B86EAE86729}" destId="{D1801DA1-4431-4BAE-91AA-4AAEA4817C6B}" srcOrd="2" destOrd="0" parTransId="{D8964716-9347-42F5-B468-0909F70DFA71}" sibTransId="{D9E56503-EC74-4E0B-9123-3D8FD9A56349}"/>
    <dgm:cxn modelId="{4D56DECA-3269-4EA4-A837-7A8EF9BA6BBD}" type="presOf" srcId="{EE673EC3-21BF-434D-AA56-342B6E1062D3}" destId="{F6DD7187-51CE-4335-A681-5C35F42F3D3A}" srcOrd="0" destOrd="0" presId="urn:microsoft.com/office/officeart/2005/8/layout/chevron2"/>
    <dgm:cxn modelId="{BA7F6B6F-0C5A-4EEC-9407-3785D1658B6D}" srcId="{29E59D4E-55A2-46C7-A3EA-0B86EAE86729}" destId="{7A252131-3D2B-419A-9F0C-10198DBF3C3A}" srcOrd="0" destOrd="0" parTransId="{0A0C81B3-F339-48EF-B63E-7DEEA5CFEDA3}" sibTransId="{5FCC2322-183F-4879-B6CA-40BC73CA4E55}"/>
    <dgm:cxn modelId="{EF580338-F719-49D6-9DAA-66F740E8F91F}" type="presOf" srcId="{F35A8702-B3F3-4B98-8C73-252459AB2952}" destId="{3817DCE7-4189-4DE8-AFB7-345C2CA90740}" srcOrd="0" destOrd="0" presId="urn:microsoft.com/office/officeart/2005/8/layout/chevron2"/>
    <dgm:cxn modelId="{84A4B9DD-108A-4AC8-9E9A-9E945117F5A1}" srcId="{7A252131-3D2B-419A-9F0C-10198DBF3C3A}" destId="{EE673EC3-21BF-434D-AA56-342B6E1062D3}" srcOrd="0" destOrd="0" parTransId="{A1FD1CD4-E116-49F0-9B16-AEDCC30F8F84}" sibTransId="{3A622E0F-F4CC-4B01-A3B5-100D0E0F9F23}"/>
    <dgm:cxn modelId="{2B705F04-A72E-4037-88A1-1280C4BF9AA6}" srcId="{D1801DA1-4431-4BAE-91AA-4AAEA4817C6B}" destId="{DE2E2CF5-6BC9-4A7C-88E5-2E9211079FB1}" srcOrd="0" destOrd="0" parTransId="{E9FE0054-BDD6-436F-98BB-619723D462D4}" sibTransId="{228131C6-E541-4A3B-BD9C-218AA62335FB}"/>
    <dgm:cxn modelId="{63CD9E5A-F9FA-4E4D-BD0A-978877F90BA8}" type="presOf" srcId="{CEFB48E3-32E7-42F0-BBC8-0AD9BB646E43}" destId="{A7E5ECC2-A733-4CB2-B6F0-32540918B800}" srcOrd="0" destOrd="0" presId="urn:microsoft.com/office/officeart/2005/8/layout/chevron2"/>
    <dgm:cxn modelId="{BBAD1443-51BE-4850-8038-9DA1E983D568}" type="presParOf" srcId="{79AD007C-EEDF-4C6D-9BBC-F3ACA141E402}" destId="{14CEB4B3-A253-46D3-8BAE-D4A1C69A52A0}" srcOrd="0" destOrd="0" presId="urn:microsoft.com/office/officeart/2005/8/layout/chevron2"/>
    <dgm:cxn modelId="{7980EAC5-5163-4CAC-BF0C-5C2A75AF3F92}" type="presParOf" srcId="{14CEB4B3-A253-46D3-8BAE-D4A1C69A52A0}" destId="{69953765-3624-4E5C-8649-900FA0E57A7D}" srcOrd="0" destOrd="0" presId="urn:microsoft.com/office/officeart/2005/8/layout/chevron2"/>
    <dgm:cxn modelId="{385599F0-6667-4EF1-9751-97B61931801D}" type="presParOf" srcId="{14CEB4B3-A253-46D3-8BAE-D4A1C69A52A0}" destId="{F6DD7187-51CE-4335-A681-5C35F42F3D3A}" srcOrd="1" destOrd="0" presId="urn:microsoft.com/office/officeart/2005/8/layout/chevron2"/>
    <dgm:cxn modelId="{9DAB046A-D193-4359-9999-23BDF89C1B49}" type="presParOf" srcId="{79AD007C-EEDF-4C6D-9BBC-F3ACA141E402}" destId="{2EE83DDB-524A-46ED-BA78-C4002449EF2C}" srcOrd="1" destOrd="0" presId="urn:microsoft.com/office/officeart/2005/8/layout/chevron2"/>
    <dgm:cxn modelId="{AB76691A-B18C-4BC7-B528-A52BD88FA170}" type="presParOf" srcId="{79AD007C-EEDF-4C6D-9BBC-F3ACA141E402}" destId="{2C47D9B4-EE29-4BD1-B217-55BA972FAF13}" srcOrd="2" destOrd="0" presId="urn:microsoft.com/office/officeart/2005/8/layout/chevron2"/>
    <dgm:cxn modelId="{E9981BD5-FF3F-41C2-87AF-CF1FDF78B3DE}" type="presParOf" srcId="{2C47D9B4-EE29-4BD1-B217-55BA972FAF13}" destId="{A7E5ECC2-A733-4CB2-B6F0-32540918B800}" srcOrd="0" destOrd="0" presId="urn:microsoft.com/office/officeart/2005/8/layout/chevron2"/>
    <dgm:cxn modelId="{90591F93-F18F-47DE-A0EF-3B505AEAB68B}" type="presParOf" srcId="{2C47D9B4-EE29-4BD1-B217-55BA972FAF13}" destId="{3817DCE7-4189-4DE8-AFB7-345C2CA90740}" srcOrd="1" destOrd="0" presId="urn:microsoft.com/office/officeart/2005/8/layout/chevron2"/>
    <dgm:cxn modelId="{3C72A82A-DF8A-449C-AEC4-794AF3BB9376}" type="presParOf" srcId="{79AD007C-EEDF-4C6D-9BBC-F3ACA141E402}" destId="{D3ADBBFA-7A8B-436F-A2B3-D769AE63E792}" srcOrd="3" destOrd="0" presId="urn:microsoft.com/office/officeart/2005/8/layout/chevron2"/>
    <dgm:cxn modelId="{7371D856-1C89-4B4E-89A7-6F2527F4CADA}" type="presParOf" srcId="{79AD007C-EEDF-4C6D-9BBC-F3ACA141E402}" destId="{9985A944-CF2D-4039-9087-C078D1D2D77E}" srcOrd="4" destOrd="0" presId="urn:microsoft.com/office/officeart/2005/8/layout/chevron2"/>
    <dgm:cxn modelId="{1BF34EF3-3406-4EEF-98CB-B1C611BFFA97}" type="presParOf" srcId="{9985A944-CF2D-4039-9087-C078D1D2D77E}" destId="{6D0EE40B-5CCC-42B3-A093-607E51B02E64}" srcOrd="0" destOrd="0" presId="urn:microsoft.com/office/officeart/2005/8/layout/chevron2"/>
    <dgm:cxn modelId="{833F02F3-0E52-497E-BB72-8C08ED1DB9F8}" type="presParOf" srcId="{9985A944-CF2D-4039-9087-C078D1D2D77E}" destId="{1DD928F7-C625-4AC1-8F60-9F5855BB73D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953765-3624-4E5C-8649-900FA0E57A7D}">
      <dsp:nvSpPr>
        <dsp:cNvPr id="0" name=""/>
        <dsp:cNvSpPr/>
      </dsp:nvSpPr>
      <dsp:spPr>
        <a:xfrm rot="5400000">
          <a:off x="-178277" y="178277"/>
          <a:ext cx="1188517" cy="8319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+</a:t>
          </a:r>
          <a:endParaRPr lang="ru-RU" sz="2300" kern="1200" dirty="0"/>
        </a:p>
      </dsp:txBody>
      <dsp:txXfrm rot="5400000">
        <a:off x="-178277" y="178277"/>
        <a:ext cx="1188517" cy="831962"/>
      </dsp:txXfrm>
    </dsp:sp>
    <dsp:sp modelId="{F6DD7187-51CE-4335-A681-5C35F42F3D3A}">
      <dsp:nvSpPr>
        <dsp:cNvPr id="0" name=""/>
        <dsp:cNvSpPr/>
      </dsp:nvSpPr>
      <dsp:spPr>
        <a:xfrm rot="5400000">
          <a:off x="1865916" y="-1033954"/>
          <a:ext cx="772536" cy="28404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C00000"/>
              </a:solidFill>
              <a:latin typeface="Tahoma" pitchFamily="34" charset="0"/>
              <a:cs typeface="Tahoma" pitchFamily="34" charset="0"/>
            </a:rPr>
            <a:t>Рабочие программы</a:t>
          </a:r>
          <a:endParaRPr lang="ru-RU" sz="1800" b="1" kern="1200" dirty="0" smtClean="0">
            <a:solidFill>
              <a:schemeClr val="accent5">
                <a:lumMod val="50000"/>
              </a:schemeClr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 rot="5400000">
        <a:off x="1865916" y="-1033954"/>
        <a:ext cx="772536" cy="2840445"/>
      </dsp:txXfrm>
    </dsp:sp>
    <dsp:sp modelId="{A7E5ECC2-A733-4CB2-B6F0-32540918B800}">
      <dsp:nvSpPr>
        <dsp:cNvPr id="0" name=""/>
        <dsp:cNvSpPr/>
      </dsp:nvSpPr>
      <dsp:spPr>
        <a:xfrm rot="5400000">
          <a:off x="-178277" y="1168194"/>
          <a:ext cx="1188517" cy="8319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+</a:t>
          </a:r>
          <a:endParaRPr lang="ru-RU" sz="2300" kern="1200" dirty="0"/>
        </a:p>
      </dsp:txBody>
      <dsp:txXfrm rot="5400000">
        <a:off x="-178277" y="1168194"/>
        <a:ext cx="1188517" cy="831962"/>
      </dsp:txXfrm>
    </dsp:sp>
    <dsp:sp modelId="{3817DCE7-4189-4DE8-AFB7-345C2CA90740}">
      <dsp:nvSpPr>
        <dsp:cNvPr id="0" name=""/>
        <dsp:cNvSpPr/>
      </dsp:nvSpPr>
      <dsp:spPr>
        <a:xfrm rot="5400000">
          <a:off x="1786583" y="74102"/>
          <a:ext cx="772536" cy="26937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C00000"/>
              </a:solidFill>
              <a:latin typeface="Tahoma" pitchFamily="34" charset="0"/>
              <a:cs typeface="Tahoma" pitchFamily="34" charset="0"/>
            </a:rPr>
            <a:t>Разработки уроков, презентации</a:t>
          </a:r>
        </a:p>
      </dsp:txBody>
      <dsp:txXfrm rot="5400000">
        <a:off x="1786583" y="74102"/>
        <a:ext cx="772536" cy="2693765"/>
      </dsp:txXfrm>
    </dsp:sp>
    <dsp:sp modelId="{6D0EE40B-5CCC-42B3-A093-607E51B02E64}">
      <dsp:nvSpPr>
        <dsp:cNvPr id="0" name=""/>
        <dsp:cNvSpPr/>
      </dsp:nvSpPr>
      <dsp:spPr>
        <a:xfrm rot="5400000">
          <a:off x="-178277" y="2155767"/>
          <a:ext cx="1188517" cy="8319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+</a:t>
          </a:r>
          <a:endParaRPr lang="ru-RU" sz="2300" kern="1200" dirty="0"/>
        </a:p>
      </dsp:txBody>
      <dsp:txXfrm rot="5400000">
        <a:off x="-178277" y="2155767"/>
        <a:ext cx="1188517" cy="831962"/>
      </dsp:txXfrm>
    </dsp:sp>
    <dsp:sp modelId="{1DD928F7-C625-4AC1-8F60-9F5855BB73D3}">
      <dsp:nvSpPr>
        <dsp:cNvPr id="0" name=""/>
        <dsp:cNvSpPr/>
      </dsp:nvSpPr>
      <dsp:spPr>
        <a:xfrm rot="5400000">
          <a:off x="1865916" y="943534"/>
          <a:ext cx="772536" cy="284044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C00000"/>
              </a:solidFill>
              <a:latin typeface="Tahoma" pitchFamily="34" charset="0"/>
              <a:cs typeface="Tahoma" pitchFamily="34" charset="0"/>
            </a:rPr>
            <a:t>Тестовые материалы, методики решения</a:t>
          </a:r>
        </a:p>
      </dsp:txBody>
      <dsp:txXfrm rot="5400000">
        <a:off x="1865916" y="943534"/>
        <a:ext cx="772536" cy="28404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68959" cy="347583"/>
          </a:xfrm>
          <a:prstGeom prst="rect">
            <a:avLst/>
          </a:prstGeom>
        </p:spPr>
        <p:txBody>
          <a:bodyPr vert="horz" lIns="97329" tIns="48664" rIns="97329" bIns="4866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711504" y="0"/>
            <a:ext cx="4368959" cy="347583"/>
          </a:xfrm>
          <a:prstGeom prst="rect">
            <a:avLst/>
          </a:prstGeom>
        </p:spPr>
        <p:txBody>
          <a:bodyPr vert="horz" lIns="97329" tIns="48664" rIns="97329" bIns="4866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13B26767-79F9-4D46-B051-5A6862988A34}" type="datetimeFigureOut">
              <a:rPr lang="ru-RU"/>
              <a:pPr>
                <a:defRPr/>
              </a:pPr>
              <a:t>21.03.2013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02471"/>
            <a:ext cx="4368959" cy="347583"/>
          </a:xfrm>
          <a:prstGeom prst="rect">
            <a:avLst/>
          </a:prstGeom>
        </p:spPr>
        <p:txBody>
          <a:bodyPr vert="horz" lIns="97329" tIns="48664" rIns="97329" bIns="4866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711504" y="6602471"/>
            <a:ext cx="4368959" cy="347583"/>
          </a:xfrm>
          <a:prstGeom prst="rect">
            <a:avLst/>
          </a:prstGeom>
        </p:spPr>
        <p:txBody>
          <a:bodyPr vert="horz" lIns="97329" tIns="48664" rIns="97329" bIns="4866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7AD8D9F1-9591-4D4B-A04A-3707094FF8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03321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68959" cy="347583"/>
          </a:xfrm>
          <a:prstGeom prst="rect">
            <a:avLst/>
          </a:prstGeom>
        </p:spPr>
        <p:txBody>
          <a:bodyPr vert="horz" lIns="97329" tIns="48664" rIns="97329" bIns="4866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711504" y="0"/>
            <a:ext cx="4368959" cy="347583"/>
          </a:xfrm>
          <a:prstGeom prst="rect">
            <a:avLst/>
          </a:prstGeom>
        </p:spPr>
        <p:txBody>
          <a:bodyPr vert="horz" lIns="97329" tIns="48664" rIns="97329" bIns="4866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04151EBE-D386-4399-9A5D-72D85B149530}" type="datetimeFigureOut">
              <a:rPr lang="ru-RU"/>
              <a:pPr>
                <a:defRPr/>
              </a:pPr>
              <a:t>21.03.2013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722563" y="520700"/>
            <a:ext cx="4637087" cy="2608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329" tIns="48664" rIns="97329" bIns="48664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08222" y="3302040"/>
            <a:ext cx="8065770" cy="3128248"/>
          </a:xfrm>
          <a:prstGeom prst="rect">
            <a:avLst/>
          </a:prstGeom>
        </p:spPr>
        <p:txBody>
          <a:bodyPr vert="horz" lIns="97329" tIns="48664" rIns="97329" bIns="48664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02471"/>
            <a:ext cx="4368959" cy="347583"/>
          </a:xfrm>
          <a:prstGeom prst="rect">
            <a:avLst/>
          </a:prstGeom>
        </p:spPr>
        <p:txBody>
          <a:bodyPr vert="horz" lIns="97329" tIns="48664" rIns="97329" bIns="4866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711504" y="6602471"/>
            <a:ext cx="4368959" cy="347583"/>
          </a:xfrm>
          <a:prstGeom prst="rect">
            <a:avLst/>
          </a:prstGeom>
        </p:spPr>
        <p:txBody>
          <a:bodyPr vert="horz" lIns="97329" tIns="48664" rIns="97329" bIns="4866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FFBAF3D5-1B80-4EF4-B75C-FF638E31CB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508570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AF3D5-1B80-4EF4-B75C-FF638E31CB44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FA94DC-00C2-4468-9A8B-E07D0A0DB17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EE91F6-33DF-405E-9847-B4569F3BDD3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5E4740-16E5-45C5-9D0D-0C02C08FBC1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196C954-18BA-41A2-995B-E631260102CD}" type="datetimeFigureOut">
              <a:rPr lang="ru-RU"/>
              <a:pPr>
                <a:defRPr/>
              </a:pPr>
              <a:t>21.03.2013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AEE08B2-0914-4407-8CE3-6377AF85DCB3}" type="datetimeFigureOut">
              <a:rPr lang="ru-RU"/>
              <a:pPr>
                <a:defRPr/>
              </a:pPr>
              <a:t>21.03.2013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F78C995-9E73-48D0-9045-A9D09C8C04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732CDA5-1D73-422A-BD80-F6539FF1FB98}" type="datetimeFigureOut">
              <a:rPr lang="ru-RU"/>
              <a:pPr>
                <a:defRPr/>
              </a:pPr>
              <a:t>21.03.2013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D70D469-6DA1-43AC-BAE1-B48D74219B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 latinLnBrk="0">
              <a:defRPr lang="ru-RU"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 latinLnBrk="0">
              <a:buNone/>
              <a:defRPr lang="ru-RU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ru-RU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B1EE4AB-0A9C-4E59-879B-AF20E70922A9}" type="datetimeFigureOut">
              <a:rPr lang="ru-RU"/>
              <a:pPr>
                <a:defRPr/>
              </a:pPr>
              <a:t>21.03.2013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2D19531-AD65-4D35-B5A4-133574BF74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28D1F62-AC50-4BE5-A28C-0AE1A971E61F}" type="datetimeFigureOut">
              <a:rPr lang="ru-RU"/>
              <a:pPr>
                <a:defRPr/>
              </a:pPr>
              <a:t>21.03.2013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64946AD-5BB7-46EB-888D-F1BEDE7738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  <a:prstGeom prst="rect">
            <a:avLst/>
          </a:prstGeo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4F3282E-3082-42C7-B123-E7670E356F13}" type="datetimeFigureOut">
              <a:rPr lang="ru-RU"/>
              <a:pPr>
                <a:defRPr/>
              </a:pPr>
              <a:t>21.03.2013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99F6CF8-1C5F-41F9-B88B-E5EA7A0805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3483C18-4E6D-4827-8459-017900150775}" type="datetimeFigureOut">
              <a:rPr lang="ru-RU"/>
              <a:pPr>
                <a:defRPr/>
              </a:pPr>
              <a:t>21.03.2013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F7B11E0-FE46-4D50-9335-48D6AE2C02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  <a:prstGeom prst="rect">
            <a:avLst/>
          </a:prstGeom>
        </p:spPr>
        <p:txBody>
          <a:bodyPr/>
          <a:lstStyle>
            <a:lvl1pPr latinLnBrk="0">
              <a:defRPr lang="ru-RU" sz="3200"/>
            </a:lvl1pPr>
            <a:lvl2pPr latinLnBrk="0">
              <a:defRPr lang="ru-RU" sz="2800"/>
            </a:lvl2pPr>
            <a:lvl3pPr latinLnBrk="0">
              <a:defRPr lang="ru-RU" sz="2400"/>
            </a:lvl3pPr>
            <a:lvl4pPr latinLnBrk="0">
              <a:defRPr lang="ru-RU" sz="2000"/>
            </a:lvl4pPr>
            <a:lvl5pPr latinLnBrk="0">
              <a:defRPr lang="ru-RU" sz="2000"/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418A23C-1663-4691-92E3-19616B23F65D}" type="datetimeFigureOut">
              <a:rPr lang="ru-RU"/>
              <a:pPr>
                <a:defRPr/>
              </a:pPr>
              <a:t>21.03.2013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C646F19-232A-496C-A1AA-D8E9BD472E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A76BAD6-1FBD-4997-A483-AC086A0BD000}" type="datetimeFigureOut">
              <a:rPr lang="ru-RU"/>
              <a:pPr>
                <a:defRPr/>
              </a:pPr>
              <a:t>21.03.2013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A7E6BCA-E7F6-4D08-A90A-0AED8BF0A2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9EC189B-A4EA-4E93-B4A7-3FC7FFD52B30}" type="datetimeFigureOut">
              <a:rPr lang="ru-RU"/>
              <a:pPr>
                <a:defRPr/>
              </a:pPr>
              <a:t>21.03.2013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D975DB6-D327-4D8F-868C-004A25465D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/>
          <p:cNvPicPr>
            <a:picLocks noChangeAspect="1" noChangeArrowheads="1"/>
          </p:cNvPicPr>
          <p:nvPr userDrawn="1"/>
        </p:nvPicPr>
        <p:blipFill>
          <a:blip r:embed="rId12" cstate="print"/>
          <a:srcRect t="38542"/>
          <a:stretch>
            <a:fillRect/>
          </a:stretch>
        </p:blipFill>
        <p:spPr bwMode="auto">
          <a:xfrm>
            <a:off x="0" y="0"/>
            <a:ext cx="914400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0" y="-4763"/>
            <a:ext cx="9144000" cy="4246563"/>
          </a:xfrm>
          <a:prstGeom prst="rect">
            <a:avLst/>
          </a:prstGeom>
          <a:gradFill rotWithShape="1">
            <a:gsLst>
              <a:gs pos="0">
                <a:schemeClr val="bg1">
                  <a:alpha val="64998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/>
        </p:spPr>
        <p:txBody>
          <a:bodyPr wrap="none" lIns="91425" tIns="45713" rIns="91425" bIns="45713" anchor="ctr"/>
          <a:lstStyle/>
          <a:p>
            <a:pPr defTabSz="1541463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dirty="0">
              <a:latin typeface="Calibri" pitchFamily="34" charset="0"/>
              <a:cs typeface="+mn-cs"/>
            </a:endParaRPr>
          </a:p>
        </p:txBody>
      </p:sp>
      <p:pic>
        <p:nvPicPr>
          <p:cNvPr id="1028" name="Рисунок 4" descr="Описание: Описание: C:\Users\micadmin\AppData\Local\Microsoft\Windows\Temporary Internet Files\Content.Word\etat1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96188" y="4629150"/>
            <a:ext cx="1368425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transition>
    <p:cover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ru-RU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87574"/>
            <a:ext cx="8136904" cy="2232248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spc="50" dirty="0" smtClean="0">
                <a:ln w="11430"/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Информационная система </a:t>
            </a:r>
            <a:br>
              <a:rPr lang="ru-RU" sz="2800" spc="50" dirty="0" smtClean="0">
                <a:ln w="11430"/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spc="50" dirty="0" smtClean="0">
                <a:ln w="11430"/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«Электронное образование в Республике Татарстан»</a:t>
            </a:r>
            <a:endParaRPr sz="2800" spc="50" dirty="0">
              <a:ln w="11430"/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7232650" cy="1314450"/>
          </a:xfrm>
        </p:spPr>
        <p:txBody>
          <a:bodyPr/>
          <a:lstStyle/>
          <a:p>
            <a:pPr algn="r" eaLnBrk="1" hangingPunct="1">
              <a:defRPr/>
            </a:pPr>
            <a:endParaRPr sz="1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Методические сообщества и факультативы</a:t>
            </a:r>
          </a:p>
        </p:txBody>
      </p:sp>
    </p:spTree>
  </p:cSld>
  <p:clrMapOvr>
    <a:masterClrMapping/>
  </p:clrMapOvr>
  <p:transition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2"/>
          <p:cNvSpPr txBox="1">
            <a:spLocks noChangeArrowheads="1"/>
          </p:cNvSpPr>
          <p:nvPr/>
        </p:nvSpPr>
        <p:spPr bwMode="auto">
          <a:xfrm>
            <a:off x="4860033" y="1131888"/>
            <a:ext cx="3910906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1864</a:t>
            </a:r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ru-RU" sz="1600" b="1" dirty="0">
                <a:solidFill>
                  <a:srgbClr val="215968"/>
                </a:solidFill>
                <a:latin typeface="Verdana" pitchFamily="34" charset="0"/>
              </a:rPr>
              <a:t>сообществ педагогов по 2</a:t>
            </a:r>
            <a:r>
              <a:rPr lang="en-US" sz="1600" b="1" dirty="0">
                <a:solidFill>
                  <a:srgbClr val="215968"/>
                </a:solidFill>
                <a:latin typeface="Verdana" pitchFamily="34" charset="0"/>
              </a:rPr>
              <a:t>2</a:t>
            </a:r>
            <a:r>
              <a:rPr lang="ru-RU" sz="1600" b="1" dirty="0">
                <a:solidFill>
                  <a:srgbClr val="215968"/>
                </a:solidFill>
                <a:latin typeface="Verdana" pitchFamily="34" charset="0"/>
              </a:rPr>
              <a:t> предметным областям</a:t>
            </a:r>
          </a:p>
          <a:p>
            <a:r>
              <a:rPr lang="ru-RU" b="1" dirty="0">
                <a:solidFill>
                  <a:srgbClr val="FF0000"/>
                </a:solidFill>
                <a:latin typeface="Verdana" pitchFamily="34" charset="0"/>
              </a:rPr>
              <a:t>23,5 тыс. </a:t>
            </a:r>
            <a:r>
              <a:rPr lang="ru-RU" sz="1600" b="1" dirty="0">
                <a:solidFill>
                  <a:srgbClr val="215968"/>
                </a:solidFill>
                <a:latin typeface="Verdana" pitchFamily="34" charset="0"/>
              </a:rPr>
              <a:t>участников педагогических сообществ</a:t>
            </a:r>
          </a:p>
          <a:p>
            <a:endParaRPr lang="ru-RU" b="1" dirty="0">
              <a:latin typeface="Verdana" pitchFamily="34" charset="0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876</a:t>
            </a:r>
            <a:r>
              <a:rPr lang="ru-RU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ru-RU" sz="1600" b="1" dirty="0">
                <a:solidFill>
                  <a:srgbClr val="215968"/>
                </a:solidFill>
                <a:latin typeface="Verdana" pitchFamily="34" charset="0"/>
              </a:rPr>
              <a:t>факультативов для учеников</a:t>
            </a:r>
            <a:endParaRPr lang="ru-RU" b="1" dirty="0">
              <a:latin typeface="Verdana" pitchFamily="34" charset="0"/>
            </a:endParaRPr>
          </a:p>
          <a:p>
            <a:r>
              <a:rPr lang="ru-RU" b="1" dirty="0">
                <a:solidFill>
                  <a:srgbClr val="FF0000"/>
                </a:solidFill>
                <a:latin typeface="Verdana" pitchFamily="34" charset="0"/>
              </a:rPr>
              <a:t>14 тыс. </a:t>
            </a:r>
            <a:r>
              <a:rPr lang="ru-RU" sz="1600" b="1" dirty="0">
                <a:solidFill>
                  <a:srgbClr val="215968"/>
                </a:solidFill>
                <a:latin typeface="Verdana" pitchFamily="34" charset="0"/>
              </a:rPr>
              <a:t>участников виртуальных факультативов</a:t>
            </a:r>
          </a:p>
          <a:p>
            <a:endParaRPr lang="ru-RU" sz="1600" b="1" dirty="0">
              <a:solidFill>
                <a:srgbClr val="215968"/>
              </a:solidFill>
              <a:latin typeface="Verdana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20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модераторов  по предметным областям образовательной деятельности</a:t>
            </a:r>
          </a:p>
        </p:txBody>
      </p:sp>
      <p:grpSp>
        <p:nvGrpSpPr>
          <p:cNvPr id="29698" name="Группа 5"/>
          <p:cNvGrpSpPr>
            <a:grpSpLocks/>
          </p:cNvGrpSpPr>
          <p:nvPr/>
        </p:nvGrpSpPr>
        <p:grpSpPr bwMode="auto">
          <a:xfrm>
            <a:off x="395288" y="987425"/>
            <a:ext cx="3132137" cy="2376488"/>
            <a:chOff x="152400" y="920516"/>
            <a:chExt cx="4819650" cy="3898302"/>
          </a:xfrm>
        </p:grpSpPr>
        <p:pic>
          <p:nvPicPr>
            <p:cNvPr id="9" name="Рисунок 1" descr="image001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18617" t="66258" r="40774" b="8295"/>
            <a:stretch/>
          </p:blipFill>
          <p:spPr bwMode="auto">
            <a:xfrm>
              <a:off x="152400" y="3113148"/>
              <a:ext cx="4819650" cy="170567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/>
          </p:spPr>
        </p:pic>
        <p:pic>
          <p:nvPicPr>
            <p:cNvPr id="10" name="Рисунок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1714" y="920516"/>
              <a:ext cx="4770794" cy="236189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/>
          </p:spPr>
        </p:pic>
      </p:grp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813" y="2643188"/>
            <a:ext cx="3108325" cy="2301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Виртуальные методические </a:t>
            </a:r>
          </a:p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сообщества и факультативы</a:t>
            </a:r>
          </a:p>
        </p:txBody>
      </p:sp>
    </p:spTree>
    <p:extLst>
      <p:ext uri="{BB962C8B-B14F-4D97-AF65-F5344CB8AC3E}">
        <p14:creationId xmlns="" xmlns:p14="http://schemas.microsoft.com/office/powerpoint/2010/main" val="3793251171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357938"/>
            <a:ext cx="2133600" cy="3651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878927-8364-4584-A6E8-EDBDFD9B2D84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smtClean="0">
              <a:cs typeface="Arial" charset="0"/>
            </a:endParaRPr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231775" y="523875"/>
            <a:ext cx="5029200" cy="4238625"/>
            <a:chOff x="381000" y="1047750"/>
            <a:chExt cx="5453211" cy="459674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1047750"/>
              <a:ext cx="5453211" cy="45967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8303" t="12857" r="19196" b="15988"/>
            <a:stretch>
              <a:fillRect/>
            </a:stretch>
          </p:blipFill>
          <p:spPr bwMode="auto">
            <a:xfrm>
              <a:off x="2434561" y="3334070"/>
              <a:ext cx="3155219" cy="224672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396493" y="1500538"/>
              <a:ext cx="5403292" cy="411985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0" y="-1905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Электронные сообщества УЧЕНИКОВ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00675" y="542925"/>
            <a:ext cx="1733550" cy="1162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1025" y="1123950"/>
            <a:ext cx="1724025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10200" y="2051050"/>
            <a:ext cx="1724025" cy="1162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96100" y="2846388"/>
            <a:ext cx="1733550" cy="1152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10200" y="3541713"/>
            <a:ext cx="1743075" cy="1162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5292080" y="1275606"/>
          <a:ext cx="3672408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Виртуальные методические </a:t>
            </a:r>
            <a:b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сообщества и факультативы</a:t>
            </a:r>
          </a:p>
        </p:txBody>
      </p:sp>
      <p:pic>
        <p:nvPicPr>
          <p:cNvPr id="12" name="Содержимое 3" descr="Сообщества.png"/>
          <p:cNvPicPr>
            <a:picLocks noGrp="1" noChangeAspect="1"/>
          </p:cNvPicPr>
          <p:nvPr>
            <p:ph idx="1"/>
          </p:nvPr>
        </p:nvPicPr>
        <p:blipFill>
          <a:blip r:embed="rId8" cstate="print"/>
          <a:stretch>
            <a:fillRect/>
          </a:stretch>
        </p:blipFill>
        <p:spPr>
          <a:xfrm>
            <a:off x="250825" y="1058863"/>
            <a:ext cx="3871913" cy="18415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00113" y="2643188"/>
            <a:ext cx="3384550" cy="1595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26116446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43557"/>
          </a:xfrm>
        </p:spPr>
        <p:txBody>
          <a:bodyPr/>
          <a:lstStyle/>
          <a:p>
            <a:pPr>
              <a:defRPr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Методические рекомендации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Сообщества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0" y="915566"/>
            <a:ext cx="8964488" cy="4227934"/>
          </a:xfrm>
        </p:spPr>
        <p:txBody>
          <a:bodyPr/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Сообщество создается с целью обмена опытом и педагогического мастерства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Определяется цели и задачи сообщества, на основании которых формируется название и иллюстрация по теме. Цели и задачи прописаны.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Формируется методический материал по теме сообщества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сообщества периодически публикует комментарии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Нельзя создавать сообщества  в целях улучшения статистики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 по теме есть сообщество, нет необходимости создавать новое, достаточно стать участником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366846668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843558"/>
          </a:xfrm>
        </p:spPr>
        <p:txBody>
          <a:bodyPr/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Методические рекомендации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Факультативы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15566"/>
            <a:ext cx="9144000" cy="3679057"/>
          </a:xfrm>
        </p:spPr>
        <p:txBody>
          <a:bodyPr/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Факультативы создаются с целью организации дополнительных занятий с учащимися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Определяется цели и задачи сообщества, на основании которых формируется название и иллюстрация по теме. Цели и задачи прописаны.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Формируется методический материал по теме факультатива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факультатива периодически публикует комментарии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Нельзя создавать факультативы  в целях улучшения статистики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 по теме есть факультатив,  нет необходимости создавать новое, достаточно стать участником</a:t>
            </a:r>
          </a:p>
          <a:p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Конкурс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603847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215968"/>
                </a:solidFill>
                <a:latin typeface="Verdana" pitchFamily="34" charset="0"/>
                <a:cs typeface="Arial" charset="0"/>
              </a:rPr>
              <a:t>Номинации </a:t>
            </a:r>
          </a:p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«Лучшее методическое сообщество»</a:t>
            </a:r>
          </a:p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«Лучший виртуальный факультатив»</a:t>
            </a:r>
          </a:p>
          <a:p>
            <a:pPr>
              <a:buNone/>
            </a:pPr>
            <a:endParaRPr lang="ru-RU" sz="2400" b="1" u="sng" dirty="0" smtClean="0">
              <a:solidFill>
                <a:srgbClr val="215968"/>
              </a:solidFill>
              <a:latin typeface="Verdana" pitchFamily="34" charset="0"/>
              <a:cs typeface="Arial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215968"/>
                </a:solidFill>
                <a:latin typeface="Verdana" pitchFamily="34" charset="0"/>
                <a:cs typeface="Arial" charset="0"/>
              </a:rPr>
              <a:t>   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Arial" charset="0"/>
              </a:rPr>
              <a:t>Сроки проведения </a:t>
            </a:r>
            <a:r>
              <a:rPr lang="ru-RU" sz="2400" b="1" dirty="0" smtClean="0">
                <a:solidFill>
                  <a:srgbClr val="215968"/>
                </a:solidFill>
                <a:latin typeface="Verdana" pitchFamily="34" charset="0"/>
                <a:cs typeface="Arial" charset="0"/>
              </a:rPr>
              <a:t>– </a:t>
            </a:r>
            <a:r>
              <a:rPr lang="ru-RU" sz="2400" b="1" i="1" dirty="0" smtClean="0">
                <a:solidFill>
                  <a:srgbClr val="215968"/>
                </a:solidFill>
                <a:latin typeface="Verdana" pitchFamily="34" charset="0"/>
                <a:cs typeface="Arial" charset="0"/>
              </a:rPr>
              <a:t>май 2012 года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Arial" charset="0"/>
              </a:rPr>
              <a:t>Участники</a:t>
            </a:r>
            <a:r>
              <a:rPr lang="ru-RU" sz="2400" b="1" dirty="0" smtClean="0">
                <a:solidFill>
                  <a:srgbClr val="215968"/>
                </a:solidFill>
                <a:latin typeface="Verdana" pitchFamily="34" charset="0"/>
                <a:cs typeface="Arial" charset="0"/>
              </a:rPr>
              <a:t> – </a:t>
            </a:r>
            <a:r>
              <a:rPr lang="ru-RU" sz="2400" b="1" i="1" dirty="0" smtClean="0">
                <a:solidFill>
                  <a:srgbClr val="215968"/>
                </a:solidFill>
                <a:latin typeface="Verdana" pitchFamily="34" charset="0"/>
                <a:cs typeface="Arial" charset="0"/>
              </a:rPr>
              <a:t>авторы факультативов и сообществ, которые созданы до 2012 год</a:t>
            </a:r>
            <a:r>
              <a:rPr lang="ru-RU" sz="2400" b="1" dirty="0" smtClean="0">
                <a:solidFill>
                  <a:srgbClr val="215968"/>
                </a:solidFill>
                <a:latin typeface="Verdana" pitchFamily="34" charset="0"/>
                <a:cs typeface="Arial" charset="0"/>
              </a:rPr>
              <a:t>а</a:t>
            </a:r>
          </a:p>
        </p:txBody>
      </p:sp>
    </p:spTree>
  </p:cSld>
  <p:clrMapOvr>
    <a:masterClrMapping/>
  </p:clrMapOvr>
  <p:transition>
    <p:cover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7121</TotalTime>
  <Words>225</Words>
  <Application>Microsoft Office PowerPoint</Application>
  <PresentationFormat>Экран (16:9)</PresentationFormat>
  <Paragraphs>45</Paragraphs>
  <Slides>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Информационная система  «Электронное образование в Республике Татарстан»</vt:lpstr>
      <vt:lpstr>Слайд 2</vt:lpstr>
      <vt:lpstr>Слайд 3</vt:lpstr>
      <vt:lpstr>Слайд 4</vt:lpstr>
      <vt:lpstr>Методические рекомендации Сообщества </vt:lpstr>
      <vt:lpstr>Методические рекомендации Факультативы</vt:lpstr>
      <vt:lpstr>Конкурс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МИС РТ-Низамиев Ильдар Мунавирович</dc:creator>
  <cp:lastModifiedBy>Тамара</cp:lastModifiedBy>
  <cp:revision>533</cp:revision>
  <dcterms:created xsi:type="dcterms:W3CDTF">2006-08-16T00:00:00Z</dcterms:created>
  <dcterms:modified xsi:type="dcterms:W3CDTF">2013-03-21T05:01:07Z</dcterms:modified>
</cp:coreProperties>
</file>